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1"/>
  </p:notesMasterIdLst>
  <p:sldIdLst>
    <p:sldId id="256" r:id="rId3"/>
    <p:sldId id="318" r:id="rId4"/>
    <p:sldId id="313" r:id="rId5"/>
    <p:sldId id="311" r:id="rId6"/>
    <p:sldId id="312" r:id="rId7"/>
    <p:sldId id="308" r:id="rId8"/>
    <p:sldId id="309" r:id="rId9"/>
    <p:sldId id="310" r:id="rId10"/>
    <p:sldId id="348" r:id="rId11"/>
    <p:sldId id="363" r:id="rId12"/>
    <p:sldId id="364" r:id="rId13"/>
    <p:sldId id="365" r:id="rId14"/>
    <p:sldId id="366" r:id="rId15"/>
    <p:sldId id="367" r:id="rId16"/>
    <p:sldId id="368" r:id="rId17"/>
    <p:sldId id="370" r:id="rId18"/>
    <p:sldId id="369" r:id="rId19"/>
    <p:sldId id="321" r:id="rId20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18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4" id="{D75442B7-B65A-4CCD-8EB1-11A53BD14B54}">
          <p14:sldIdLst>
            <p14:sldId id="348"/>
            <p14:sldId id="363"/>
            <p14:sldId id="364"/>
            <p14:sldId id="365"/>
            <p14:sldId id="366"/>
            <p14:sldId id="367"/>
            <p14:sldId id="368"/>
            <p14:sldId id="370"/>
            <p14:sldId id="369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60043"/>
    <a:srgbClr val="800000"/>
    <a:srgbClr val="008C00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02002CC-415D-08CD-3B38-665110469FAB}"/>
              </a:ext>
            </a:extLst>
          </p:cNvPr>
          <p:cNvSpPr/>
          <p:nvPr/>
        </p:nvSpPr>
        <p:spPr>
          <a:xfrm>
            <a:off x="-1" y="3174118"/>
            <a:ext cx="24384001" cy="1008499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wall class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81954"/>
            <a:ext cx="17266265" cy="8710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Class to store our Wall functionality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Wall():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Wall object constructor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the starting position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.draw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0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Draw the current position on the screen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 draw(self):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.setLEDMatrix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Player class, define the Wall class:</a:t>
            </a:r>
          </a:p>
        </p:txBody>
      </p:sp>
    </p:spTree>
    <p:extLst>
      <p:ext uri="{BB962C8B-B14F-4D97-AF65-F5344CB8AC3E}">
        <p14:creationId xmlns:p14="http://schemas.microsoft.com/office/powerpoint/2010/main" val="16492559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MAZE LAYOUT</a:t>
            </a:r>
            <a:endParaRPr b="1"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309999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08DF0A-FD56-F4D2-25DE-DF2DB98D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2635" b="-3918"/>
          <a:stretch/>
        </p:blipFill>
        <p:spPr>
          <a:xfrm>
            <a:off x="5847651" y="2083661"/>
            <a:ext cx="12688000" cy="991586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4739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F6146B05-02C1-47E3-3A07-C561ECE8235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WALL COORDINATE ARRAY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439087"/>
            <a:ext cx="23675183" cy="438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the coordinates of our walls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wallsXY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latin typeface="Consolas" panose="020B0609020204030204" pitchFamily="49" charset="0"/>
              </a:rPr>
              <a:t>[(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9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(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3100" dirty="0">
                <a:latin typeface="Consolas" panose="020B0609020204030204" pitchFamily="49" charset="0"/>
              </a:rPr>
              <a:t> </a:t>
            </a:r>
            <a:r>
              <a:rPr lang="en-US" altLang="en-US" sz="31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100" dirty="0"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                        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                     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1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en-US" sz="31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 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ZIP96Pico variables:</a:t>
            </a:r>
          </a:p>
        </p:txBody>
      </p:sp>
    </p:spTree>
    <p:extLst>
      <p:ext uri="{BB962C8B-B14F-4D97-AF65-F5344CB8AC3E}">
        <p14:creationId xmlns:p14="http://schemas.microsoft.com/office/powerpoint/2010/main" val="30426027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F6146B05-02C1-47E3-3A07-C561ECE8235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WALL OBJECT ARRAY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554504"/>
            <a:ext cx="21782235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wall objects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Loop to create wall objects using the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wallsXY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coordinates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Add the wall objects to our walls list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walls.append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(Wall(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[1]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.BLUE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wall coordinates array:</a:t>
            </a:r>
          </a:p>
        </p:txBody>
      </p:sp>
    </p:spTree>
    <p:extLst>
      <p:ext uri="{BB962C8B-B14F-4D97-AF65-F5344CB8AC3E}">
        <p14:creationId xmlns:p14="http://schemas.microsoft.com/office/powerpoint/2010/main" val="17123256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F6146B05-02C1-47E3-3A07-C561ECE82351}"/>
              </a:ext>
            </a:extLst>
          </p:cNvPr>
          <p:cNvSpPr/>
          <p:nvPr/>
        </p:nvSpPr>
        <p:spPr>
          <a:xfrm>
            <a:off x="-1" y="3174117"/>
            <a:ext cx="24384001" cy="9240451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add walls to player class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16354"/>
            <a:ext cx="23732333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Player object constructor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4400" dirty="0"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580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Player constructor: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Update player object to include ‘walls’ as a parameter: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6F9642F0-3BCA-C0D0-8BE3-A3483DD67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40" y="9132434"/>
            <a:ext cx="2371056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gamer.Screen.YELLOW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E7F32C8-B009-7E6C-4981-C1ADB63468AC}"/>
              </a:ext>
            </a:extLst>
          </p:cNvPr>
          <p:cNvGrpSpPr/>
          <p:nvPr/>
        </p:nvGrpSpPr>
        <p:grpSpPr>
          <a:xfrm>
            <a:off x="7200118" y="10077057"/>
            <a:ext cx="9986866" cy="2160000"/>
            <a:chOff x="6113494" y="8229600"/>
            <a:chExt cx="9986866" cy="216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4BD69B49-C587-F324-64D5-BAFD1E4234FD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91689A01-B2DC-2DA7-D8C6-3FE952479BB6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xmlns="" id="{6D705B92-388A-EB29-0BC2-1B385CD4F4F2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0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59A378B6-2575-8260-59E6-8C6BFC51B6E0}"/>
                </a:ext>
              </a:extLst>
            </p:cNvPr>
            <p:cNvSpPr txBox="1"/>
            <p:nvPr/>
          </p:nvSpPr>
          <p:spPr>
            <a:xfrm>
              <a:off x="8686667" y="8350897"/>
              <a:ext cx="7413693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maze setup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720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F6146B05-02C1-47E3-3A07-C561ECE8235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add walls to player class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FDD56D-01AE-FF06-B6DE-BEA9F500D462}"/>
              </a:ext>
            </a:extLst>
          </p:cNvPr>
          <p:cNvGrpSpPr/>
          <p:nvPr/>
        </p:nvGrpSpPr>
        <p:grpSpPr>
          <a:xfrm>
            <a:off x="3862131" y="4675383"/>
            <a:ext cx="16702541" cy="4636571"/>
            <a:chOff x="1734749" y="5179233"/>
            <a:chExt cx="16702541" cy="463657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76DC128B-A678-5C55-0C36-5B4D485FFB5C}"/>
                </a:ext>
              </a:extLst>
            </p:cNvPr>
            <p:cNvSpPr/>
            <p:nvPr/>
          </p:nvSpPr>
          <p:spPr>
            <a:xfrm>
              <a:off x="1734749" y="5179233"/>
              <a:ext cx="16702541" cy="4636571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7BF69AB5-A67F-556B-159E-6FE1A42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198862"/>
              <a:ext cx="2547835" cy="2552931"/>
            </a:xfrm>
            <a:prstGeom prst="rect">
              <a:avLst/>
            </a:prstGeom>
          </p:spPr>
        </p:pic>
        <p:sp>
          <p:nvSpPr>
            <p:cNvPr id="6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5CDA5767-B1EB-4ADE-D2A2-303F4190A59E}"/>
                </a:ext>
              </a:extLst>
            </p:cNvPr>
            <p:cNvSpPr txBox="1"/>
            <p:nvPr/>
          </p:nvSpPr>
          <p:spPr>
            <a:xfrm>
              <a:off x="5714916" y="5802924"/>
              <a:ext cx="12405133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is the problem with the maze setup at the moment? How can it be fixed?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6543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F6146B05-02C1-47E3-3A07-C561ECE8235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check for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" y="4431834"/>
            <a:ext cx="20457288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if the given x and y are the same as our current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collision(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Wall class:</a:t>
            </a:r>
          </a:p>
        </p:txBody>
      </p:sp>
    </p:spTree>
    <p:extLst>
      <p:ext uri="{BB962C8B-B14F-4D97-AF65-F5344CB8AC3E}">
        <p14:creationId xmlns:p14="http://schemas.microsoft.com/office/powerpoint/2010/main" val="14900826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xmlns="" id="{FD8FDE48-544A-1DC4-DF71-8D266135C755}"/>
              </a:ext>
            </a:extLst>
          </p:cNvPr>
          <p:cNvSpPr/>
          <p:nvPr/>
        </p:nvSpPr>
        <p:spPr>
          <a:xfrm>
            <a:off x="-1" y="3174117"/>
            <a:ext cx="24384001" cy="10084993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272676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dealing with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35997"/>
            <a:ext cx="21800895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each wall in our list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	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player is colliding with a wall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wall.collision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Undo the new position using the x and y parameters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Cannot collide with more than one wall so leave loop</a:t>
            </a: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			break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92535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Just before draw() in the move() function in the Player class: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4931CDB-EDCF-7470-1600-74E42D558A7E}"/>
              </a:ext>
            </a:extLst>
          </p:cNvPr>
          <p:cNvGrpSpPr/>
          <p:nvPr/>
        </p:nvGrpSpPr>
        <p:grpSpPr>
          <a:xfrm>
            <a:off x="5408640" y="10431617"/>
            <a:ext cx="13569825" cy="2160000"/>
            <a:chOff x="6113494" y="8229600"/>
            <a:chExt cx="13569825" cy="2160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750AF425-9467-D570-749C-84BE3EE8A2E6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32A90428-6114-755E-03C5-E8E013939541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xmlns="" id="{83ABDDB4-7177-3E76-3368-EC09404485E7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3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8EBB8C22-CCE2-D1F3-A2EA-9B86DE9DC2CE}"/>
                </a:ext>
              </a:extLst>
            </p:cNvPr>
            <p:cNvSpPr txBox="1"/>
            <p:nvPr/>
          </p:nvSpPr>
          <p:spPr>
            <a:xfrm>
              <a:off x="8686667" y="8350897"/>
              <a:ext cx="10996652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collisions with the maze walls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2564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762261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the ‘Wall’ class, its constructor and methods.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for loop, if statement and Boolean logic to check for interaction between Player and Wall objects.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245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14144"/>
            <a:ext cx="10026417" cy="316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Defined the ‘Wall’ class.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Used Wall objects to create the maze for the player to navigate.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04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b="1" dirty="0"/>
              <a:t>Defining the wall class</a:t>
            </a:r>
            <a:endParaRPr b="1"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34732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18A6B4AB-7C89-5A8F-C8DE-89CB0A9437B4}"/>
              </a:ext>
            </a:extLst>
          </p:cNvPr>
          <p:cNvSpPr txBox="1"/>
          <p:nvPr/>
        </p:nvSpPr>
        <p:spPr>
          <a:xfrm>
            <a:off x="403217" y="3361109"/>
            <a:ext cx="23535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What information will the Wall class need to store?</a:t>
            </a:r>
            <a:endParaRPr lang="en-GB" sz="4200" b="1" dirty="0">
              <a:latin typeface="Helvetica" panose="020B0403020202020204" pitchFamily="34" charset="0"/>
            </a:endParaRPr>
          </a:p>
        </p:txBody>
      </p:sp>
      <p:sp>
        <p:nvSpPr>
          <p:cNvPr id="14" name="Bronze…">
            <a:extLst>
              <a:ext uri="{FF2B5EF4-FFF2-40B4-BE49-F238E27FC236}">
                <a16:creationId xmlns:a16="http://schemas.microsoft.com/office/drawing/2014/main" xmlns="" id="{1DBCF264-61DE-2153-3C99-D820D658F072}"/>
              </a:ext>
            </a:extLst>
          </p:cNvPr>
          <p:cNvSpPr txBox="1"/>
          <p:nvPr/>
        </p:nvSpPr>
        <p:spPr>
          <a:xfrm>
            <a:off x="721766" y="5111519"/>
            <a:ext cx="18370906" cy="331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Wall constructor will need: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its x and y position on the screen,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colour</a:t>
            </a:r>
            <a:r>
              <a:rPr lang="en-US" sz="4400" dirty="0"/>
              <a:t> used for the its LED,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screen object to draw the wall on the ZIP96.</a:t>
            </a:r>
          </a:p>
        </p:txBody>
      </p:sp>
    </p:spTree>
    <p:extLst>
      <p:ext uri="{BB962C8B-B14F-4D97-AF65-F5344CB8AC3E}">
        <p14:creationId xmlns:p14="http://schemas.microsoft.com/office/powerpoint/2010/main" val="29285060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15569</TotalTime>
  <Words>957</Words>
  <Application>Microsoft Office PowerPoint</Application>
  <PresentationFormat>Custom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Defining the wall class</vt:lpstr>
      <vt:lpstr>Coding: wall class</vt:lpstr>
      <vt:lpstr>MAZE LAYOUT</vt:lpstr>
      <vt:lpstr>Coding: WALL COORDINATE ARRAY</vt:lpstr>
      <vt:lpstr>Coding: WALL OBJECT ARRAY</vt:lpstr>
      <vt:lpstr>Coding: add walls to player class</vt:lpstr>
      <vt:lpstr>Coding: add walls to player class</vt:lpstr>
      <vt:lpstr>Coding: check for collisions</vt:lpstr>
      <vt:lpstr>Coding: dealing with collisions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277</cp:revision>
  <cp:lastPrinted>2023-03-29T10:15:03Z</cp:lastPrinted>
  <dcterms:modified xsi:type="dcterms:W3CDTF">2023-04-05T13:42:44Z</dcterms:modified>
</cp:coreProperties>
</file>